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561263" cy="10693400"/>
  <p:notesSz cx="6858000" cy="9144000"/>
  <p:defaultText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5BBE2"/>
    <a:srgbClr val="006FB3"/>
    <a:srgbClr val="FDB714"/>
    <a:srgbClr val="C05426"/>
    <a:srgbClr val="B9D031"/>
    <a:srgbClr val="85A13C"/>
    <a:srgbClr val="ABABAB"/>
    <a:srgbClr val="E8E8E8"/>
    <a:srgbClr val="8A1D0D"/>
    <a:srgbClr val="D63C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84" autoAdjust="0"/>
  </p:normalViewPr>
  <p:slideViewPr>
    <p:cSldViewPr>
      <p:cViewPr varScale="1">
        <p:scale>
          <a:sx n="65" d="100"/>
          <a:sy n="65" d="100"/>
        </p:scale>
        <p:origin x="-1680" y="-120"/>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67095" y="3321887"/>
            <a:ext cx="6427074" cy="2292150"/>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134190" y="6059594"/>
            <a:ext cx="5292884" cy="2732757"/>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97124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62679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111436" y="618831"/>
            <a:ext cx="1275964" cy="13178626"/>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83548" y="618831"/>
            <a:ext cx="3701869" cy="1317862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01957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610322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288" y="6871501"/>
            <a:ext cx="6427074" cy="2123828"/>
          </a:xfrm>
        </p:spPr>
        <p:txBody>
          <a:bodyPr anchor="t"/>
          <a:lstStyle>
            <a:lvl1pPr algn="l">
              <a:defRPr sz="4400" b="1" cap="all"/>
            </a:lvl1pPr>
          </a:lstStyle>
          <a:p>
            <a:r>
              <a:rPr lang="ru-RU" smtClean="0"/>
              <a:t>Образец заголовка</a:t>
            </a:r>
            <a:endParaRPr lang="ru-RU"/>
          </a:p>
        </p:txBody>
      </p:sp>
      <p:sp>
        <p:nvSpPr>
          <p:cNvPr id="3" name="Текст 2"/>
          <p:cNvSpPr>
            <a:spLocks noGrp="1"/>
          </p:cNvSpPr>
          <p:nvPr>
            <p:ph type="body" idx="1"/>
          </p:nvPr>
        </p:nvSpPr>
        <p:spPr>
          <a:xfrm>
            <a:off x="597288" y="4532320"/>
            <a:ext cx="6427074" cy="2339181"/>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426714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283548"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2898485"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007700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78064" y="2393639"/>
            <a:ext cx="3340871"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4" name="Объект 3"/>
          <p:cNvSpPr>
            <a:spLocks noGrp="1"/>
          </p:cNvSpPr>
          <p:nvPr>
            <p:ph sz="half" idx="2"/>
          </p:nvPr>
        </p:nvSpPr>
        <p:spPr>
          <a:xfrm>
            <a:off x="378064"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841017" y="2393639"/>
            <a:ext cx="3342183"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6" name="Объект 5"/>
          <p:cNvSpPr>
            <a:spLocks noGrp="1"/>
          </p:cNvSpPr>
          <p:nvPr>
            <p:ph sz="quarter" idx="4"/>
          </p:nvPr>
        </p:nvSpPr>
        <p:spPr>
          <a:xfrm>
            <a:off x="3841017"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0FA87E8-9168-453B-AB18-5448950116E3}" type="datetimeFigureOut">
              <a:rPr lang="ru-RU" smtClean="0"/>
              <a:t>21.06.2011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58365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0FA87E8-9168-453B-AB18-5448950116E3}" type="datetimeFigureOut">
              <a:rPr lang="ru-RU" smtClean="0"/>
              <a:t>21.06.2011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72827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0FA87E8-9168-453B-AB18-5448950116E3}" type="datetimeFigureOut">
              <a:rPr lang="ru-RU" smtClean="0"/>
              <a:t>21.06.2011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2276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4" y="425755"/>
            <a:ext cx="2487604" cy="1811938"/>
          </a:xfrm>
        </p:spPr>
        <p:txBody>
          <a:bodyPr anchor="b"/>
          <a:lstStyle>
            <a:lvl1pPr algn="l">
              <a:defRPr sz="2200" b="1"/>
            </a:lvl1pPr>
          </a:lstStyle>
          <a:p>
            <a:r>
              <a:rPr lang="ru-RU" smtClean="0"/>
              <a:t>Образец заголовка</a:t>
            </a:r>
            <a:endParaRPr lang="ru-RU"/>
          </a:p>
        </p:txBody>
      </p:sp>
      <p:sp>
        <p:nvSpPr>
          <p:cNvPr id="3" name="Объект 2"/>
          <p:cNvSpPr>
            <a:spLocks noGrp="1"/>
          </p:cNvSpPr>
          <p:nvPr>
            <p:ph idx="1"/>
          </p:nvPr>
        </p:nvSpPr>
        <p:spPr>
          <a:xfrm>
            <a:off x="2956244" y="425757"/>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78064" y="2237694"/>
            <a:ext cx="2487604" cy="731458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92742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2060" y="7485380"/>
            <a:ext cx="4536758" cy="883692"/>
          </a:xfrm>
        </p:spPr>
        <p:txBody>
          <a:bodyPr anchor="b"/>
          <a:lstStyle>
            <a:lvl1pPr algn="l">
              <a:defRPr sz="2200" b="1"/>
            </a:lvl1pPr>
          </a:lstStyle>
          <a:p>
            <a:r>
              <a:rPr lang="ru-RU" smtClean="0"/>
              <a:t>Образец заголовка</a:t>
            </a:r>
            <a:endParaRPr lang="ru-RU"/>
          </a:p>
        </p:txBody>
      </p:sp>
      <p:sp>
        <p:nvSpPr>
          <p:cNvPr id="3" name="Рисунок 2"/>
          <p:cNvSpPr>
            <a:spLocks noGrp="1"/>
          </p:cNvSpPr>
          <p:nvPr>
            <p:ph type="pic" idx="1"/>
          </p:nvPr>
        </p:nvSpPr>
        <p:spPr>
          <a:xfrm>
            <a:off x="1482060" y="955475"/>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lang="ru-RU"/>
          </a:p>
        </p:txBody>
      </p:sp>
      <p:sp>
        <p:nvSpPr>
          <p:cNvPr id="4" name="Текст 3"/>
          <p:cNvSpPr>
            <a:spLocks noGrp="1"/>
          </p:cNvSpPr>
          <p:nvPr>
            <p:ph type="body" sz="half" idx="2"/>
          </p:nvPr>
        </p:nvSpPr>
        <p:spPr>
          <a:xfrm>
            <a:off x="1482060" y="8369072"/>
            <a:ext cx="4536758" cy="125498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96296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a:prstGeom prst="rect">
            <a:avLst/>
          </a:prstGeom>
        </p:spPr>
        <p:txBody>
          <a:bodyPr vert="horz" lIns="99569" tIns="49785" rIns="99569" bIns="49785"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78063" y="2495128"/>
            <a:ext cx="6805137" cy="7057150"/>
          </a:xfrm>
          <a:prstGeom prst="rect">
            <a:avLst/>
          </a:prstGeom>
        </p:spPr>
        <p:txBody>
          <a:bodyPr vert="horz" lIns="99569" tIns="49785" rIns="99569" bIns="49785"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78063" y="9911199"/>
            <a:ext cx="1764295" cy="569325"/>
          </a:xfrm>
          <a:prstGeom prst="rect">
            <a:avLst/>
          </a:prstGeom>
        </p:spPr>
        <p:txBody>
          <a:bodyPr vert="horz" lIns="99569" tIns="49785" rIns="99569" bIns="49785" rtlCol="0" anchor="ctr"/>
          <a:lstStyle>
            <a:lvl1pPr algn="l">
              <a:defRPr sz="1300">
                <a:solidFill>
                  <a:schemeClr val="tx1">
                    <a:tint val="75000"/>
                  </a:schemeClr>
                </a:solidFill>
              </a:defRPr>
            </a:lvl1p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3"/>
          </p:nvPr>
        </p:nvSpPr>
        <p:spPr>
          <a:xfrm>
            <a:off x="2583432" y="9911199"/>
            <a:ext cx="2394400" cy="569325"/>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5418905" y="9911199"/>
            <a:ext cx="1764295" cy="569325"/>
          </a:xfrm>
          <a:prstGeom prst="rect">
            <a:avLst/>
          </a:prstGeom>
        </p:spPr>
        <p:txBody>
          <a:bodyPr vert="horz" lIns="99569" tIns="49785" rIns="99569" bIns="49785" rtlCol="0" anchor="ctr"/>
          <a:lstStyle>
            <a:lvl1pPr algn="r">
              <a:defRPr sz="1300">
                <a:solidFill>
                  <a:schemeClr val="tx1">
                    <a:tint val="75000"/>
                  </a:schemeClr>
                </a:solidFill>
              </a:defRPr>
            </a:lvl1pPr>
          </a:lstStyle>
          <a:p>
            <a:fld id="{47869D33-C523-456E-9796-594241B84D74}" type="slidenum">
              <a:rPr lang="ru-RU" smtClean="0"/>
              <a:t>‹#›</a:t>
            </a:fld>
            <a:endParaRPr lang="ru-RU"/>
          </a:p>
        </p:txBody>
      </p:sp>
    </p:spTree>
    <p:extLst>
      <p:ext uri="{BB962C8B-B14F-4D97-AF65-F5344CB8AC3E}">
        <p14:creationId xmlns:p14="http://schemas.microsoft.com/office/powerpoint/2010/main" val="931886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900311" y="522164"/>
            <a:ext cx="4680520" cy="584775"/>
          </a:xfrm>
          <a:prstGeom prst="rect">
            <a:avLst/>
          </a:prstGeom>
          <a:noFill/>
        </p:spPr>
        <p:txBody>
          <a:bodyPr wrap="square" rtlCol="0">
            <a:spAutoFit/>
          </a:bodyPr>
          <a:lstStyle/>
          <a:p>
            <a:r>
              <a:rPr lang="ru-RU" sz="3200" b="1" dirty="0">
                <a:solidFill>
                  <a:srgbClr val="4A4949"/>
                </a:solidFill>
              </a:rPr>
              <a:t>Отзывы наших клиентов</a:t>
            </a:r>
            <a:endParaRPr lang="ru-RU" sz="3200" i="1" dirty="0">
              <a:solidFill>
                <a:srgbClr val="4A4949"/>
              </a:solidFill>
            </a:endParaRPr>
          </a:p>
        </p:txBody>
      </p:sp>
      <p:sp>
        <p:nvSpPr>
          <p:cNvPr id="11" name="TextBox 10"/>
          <p:cNvSpPr txBox="1"/>
          <p:nvPr/>
        </p:nvSpPr>
        <p:spPr>
          <a:xfrm>
            <a:off x="3066528" y="1602284"/>
            <a:ext cx="3450407" cy="646331"/>
          </a:xfrm>
          <a:prstGeom prst="rect">
            <a:avLst/>
          </a:prstGeom>
          <a:noFill/>
        </p:spPr>
        <p:txBody>
          <a:bodyPr wrap="square" rtlCol="0">
            <a:spAutoFit/>
          </a:bodyPr>
          <a:lstStyle/>
          <a:p>
            <a:r>
              <a:rPr lang="ru-RU" sz="1800" i="1" dirty="0">
                <a:solidFill>
                  <a:srgbClr val="4A4949"/>
                </a:solidFill>
              </a:rPr>
              <a:t>«полученный товар превзошел просто все ожидания!»</a:t>
            </a:r>
            <a:endParaRPr lang="ru-RU" sz="1800" dirty="0">
              <a:solidFill>
                <a:srgbClr val="4A4949"/>
              </a:solidFill>
            </a:endParaRPr>
          </a:p>
        </p:txBody>
      </p:sp>
      <p:pic>
        <p:nvPicPr>
          <p:cNvPr id="10" name="Рисунок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952" y="1314252"/>
            <a:ext cx="1821401" cy="1235202"/>
          </a:xfrm>
          <a:prstGeom prst="rect">
            <a:avLst/>
          </a:prstGeom>
        </p:spPr>
      </p:pic>
      <p:sp>
        <p:nvSpPr>
          <p:cNvPr id="29" name="Прямоугольник 28"/>
          <p:cNvSpPr/>
          <p:nvPr/>
        </p:nvSpPr>
        <p:spPr>
          <a:xfrm>
            <a:off x="1037229" y="2538483"/>
            <a:ext cx="5909481" cy="1214651"/>
          </a:xfrm>
          <a:prstGeom prst="rect">
            <a:avLst/>
          </a:prstGeom>
          <a:gradFill flip="none" rotWithShape="1">
            <a:gsLst>
              <a:gs pos="0">
                <a:srgbClr val="35BBE2"/>
              </a:gs>
              <a:gs pos="100000">
                <a:srgbClr val="006FB3"/>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TextBox 15"/>
          <p:cNvSpPr txBox="1"/>
          <p:nvPr/>
        </p:nvSpPr>
        <p:spPr>
          <a:xfrm>
            <a:off x="1131500" y="2610396"/>
            <a:ext cx="5602324" cy="954107"/>
          </a:xfrm>
          <a:prstGeom prst="rect">
            <a:avLst/>
          </a:prstGeom>
          <a:noFill/>
        </p:spPr>
        <p:txBody>
          <a:bodyPr wrap="square" rtlCol="0">
            <a:spAutoFit/>
          </a:bodyPr>
          <a:lstStyle/>
          <a:p>
            <a:r>
              <a:rPr lang="en-US" sz="1400" dirty="0" smtClean="0">
                <a:solidFill>
                  <a:schemeClr val="bg1"/>
                </a:solidFill>
              </a:rPr>
              <a:t>The universe is commonly defined as the totality of everything that exists including all physical matter and energy, the planets, stars, galaxies, and the contents of intergalactic space, although this usage may differ with the context</a:t>
            </a:r>
            <a:endParaRPr lang="ru-RU" sz="1400" dirty="0">
              <a:solidFill>
                <a:schemeClr val="bg1"/>
              </a:solidFill>
            </a:endParaRPr>
          </a:p>
        </p:txBody>
      </p:sp>
      <p:sp>
        <p:nvSpPr>
          <p:cNvPr id="19" name="TextBox 18"/>
          <p:cNvSpPr txBox="1"/>
          <p:nvPr/>
        </p:nvSpPr>
        <p:spPr>
          <a:xfrm>
            <a:off x="4748316" y="9792612"/>
            <a:ext cx="1298473" cy="738664"/>
          </a:xfrm>
          <a:prstGeom prst="rect">
            <a:avLst/>
          </a:prstGeom>
          <a:noFill/>
        </p:spPr>
        <p:txBody>
          <a:bodyPr wrap="square" rtlCol="0">
            <a:spAutoFit/>
          </a:bodyPr>
          <a:lstStyle/>
          <a:p>
            <a:pPr algn="r"/>
            <a:r>
              <a:rPr lang="ru-RU" sz="1400" i="1" dirty="0" smtClean="0">
                <a:solidFill>
                  <a:schemeClr val="tx1">
                    <a:lumMod val="75000"/>
                    <a:lumOff val="25000"/>
                  </a:schemeClr>
                </a:solidFill>
              </a:rPr>
              <a:t>тел.:</a:t>
            </a:r>
          </a:p>
          <a:p>
            <a:pPr algn="r"/>
            <a:r>
              <a:rPr lang="en-US" sz="1400" i="1" dirty="0" smtClean="0">
                <a:solidFill>
                  <a:schemeClr val="tx1">
                    <a:lumMod val="75000"/>
                    <a:lumOff val="25000"/>
                  </a:schemeClr>
                </a:solidFill>
              </a:rPr>
              <a:t>e-mail:</a:t>
            </a:r>
          </a:p>
          <a:p>
            <a:pPr algn="r"/>
            <a:r>
              <a:rPr lang="ru-RU" sz="1400" i="1" dirty="0" smtClean="0">
                <a:solidFill>
                  <a:schemeClr val="tx1">
                    <a:lumMod val="75000"/>
                    <a:lumOff val="25000"/>
                  </a:schemeClr>
                </a:solidFill>
              </a:rPr>
              <a:t>сайт:</a:t>
            </a:r>
            <a:endParaRPr lang="ru-RU" sz="1400" i="1" dirty="0">
              <a:solidFill>
                <a:schemeClr val="tx1">
                  <a:lumMod val="75000"/>
                  <a:lumOff val="25000"/>
                </a:schemeClr>
              </a:solidFill>
            </a:endParaRPr>
          </a:p>
        </p:txBody>
      </p:sp>
      <p:sp>
        <p:nvSpPr>
          <p:cNvPr id="20" name="TextBox 19"/>
          <p:cNvSpPr txBox="1"/>
          <p:nvPr/>
        </p:nvSpPr>
        <p:spPr>
          <a:xfrm>
            <a:off x="5942602" y="9792612"/>
            <a:ext cx="1582445" cy="738664"/>
          </a:xfrm>
          <a:prstGeom prst="rect">
            <a:avLst/>
          </a:prstGeom>
          <a:noFill/>
        </p:spPr>
        <p:txBody>
          <a:bodyPr wrap="square" rtlCol="0">
            <a:spAutoFit/>
          </a:bodyPr>
          <a:lstStyle/>
          <a:p>
            <a:r>
              <a:rPr lang="en-US" sz="1400" i="1" dirty="0" smtClean="0">
                <a:solidFill>
                  <a:schemeClr val="tx1">
                    <a:lumMod val="65000"/>
                    <a:lumOff val="35000"/>
                  </a:schemeClr>
                </a:solidFill>
              </a:rPr>
              <a:t>(495) 226-74-30</a:t>
            </a:r>
          </a:p>
          <a:p>
            <a:r>
              <a:rPr lang="en-US" sz="1400" i="1" dirty="0" smtClean="0">
                <a:solidFill>
                  <a:schemeClr val="tx1">
                    <a:lumMod val="65000"/>
                    <a:lumOff val="35000"/>
                  </a:schemeClr>
                </a:solidFill>
              </a:rPr>
              <a:t>art@prcomm.ru</a:t>
            </a:r>
          </a:p>
          <a:p>
            <a:r>
              <a:rPr lang="en-US" sz="1400" i="1" dirty="0" smtClean="0">
                <a:solidFill>
                  <a:schemeClr val="tx1">
                    <a:lumMod val="65000"/>
                    <a:lumOff val="35000"/>
                  </a:schemeClr>
                </a:solidFill>
              </a:rPr>
              <a:t>www.kit5.ru</a:t>
            </a:r>
            <a:endParaRPr lang="ru-RU" sz="1400" i="1" dirty="0">
              <a:solidFill>
                <a:schemeClr val="tx1">
                  <a:lumMod val="65000"/>
                  <a:lumOff val="35000"/>
                </a:schemeClr>
              </a:solidFill>
            </a:endParaRPr>
          </a:p>
        </p:txBody>
      </p:sp>
      <p:pic>
        <p:nvPicPr>
          <p:cNvPr id="35" name="Рисунок 3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3944" y="4217601"/>
            <a:ext cx="1815417" cy="1235202"/>
          </a:xfrm>
          <a:prstGeom prst="rect">
            <a:avLst/>
          </a:prstGeom>
        </p:spPr>
      </p:pic>
      <p:sp>
        <p:nvSpPr>
          <p:cNvPr id="36" name="Прямоугольник 35"/>
          <p:cNvSpPr/>
          <p:nvPr/>
        </p:nvSpPr>
        <p:spPr>
          <a:xfrm>
            <a:off x="1037229" y="5441833"/>
            <a:ext cx="5909481" cy="747157"/>
          </a:xfrm>
          <a:prstGeom prst="rect">
            <a:avLst/>
          </a:prstGeom>
          <a:gradFill flip="none" rotWithShape="1">
            <a:gsLst>
              <a:gs pos="0">
                <a:srgbClr val="35BBE2"/>
              </a:gs>
              <a:gs pos="100000">
                <a:srgbClr val="006FB3"/>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8" name="Прямоугольный треугольник 37"/>
          <p:cNvSpPr/>
          <p:nvPr/>
        </p:nvSpPr>
        <p:spPr>
          <a:xfrm>
            <a:off x="1037229" y="5081697"/>
            <a:ext cx="367138" cy="367138"/>
          </a:xfrm>
          <a:prstGeom prst="rtTriangle">
            <a:avLst/>
          </a:prstGeom>
          <a:solidFill>
            <a:srgbClr val="35BB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3" name="TextBox 22"/>
          <p:cNvSpPr txBox="1"/>
          <p:nvPr/>
        </p:nvSpPr>
        <p:spPr>
          <a:xfrm>
            <a:off x="1131500" y="5552851"/>
            <a:ext cx="5602324" cy="523220"/>
          </a:xfrm>
          <a:prstGeom prst="rect">
            <a:avLst/>
          </a:prstGeom>
          <a:noFill/>
        </p:spPr>
        <p:txBody>
          <a:bodyPr wrap="square" rtlCol="0">
            <a:spAutoFit/>
          </a:bodyPr>
          <a:lstStyle/>
          <a:p>
            <a:r>
              <a:rPr lang="en-US" sz="1400" dirty="0" smtClean="0">
                <a:solidFill>
                  <a:schemeClr val="bg1"/>
                </a:solidFill>
              </a:rPr>
              <a:t>The universe is commonly defined as the totality of everything that exists including all physical matter and energy,</a:t>
            </a:r>
            <a:endParaRPr lang="ru-RU" sz="1400" dirty="0">
              <a:solidFill>
                <a:schemeClr val="bg1"/>
              </a:solidFill>
            </a:endParaRPr>
          </a:p>
        </p:txBody>
      </p:sp>
      <p:pic>
        <p:nvPicPr>
          <p:cNvPr id="39" name="Рисунок 3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0953" y="6728326"/>
            <a:ext cx="1821399" cy="1235202"/>
          </a:xfrm>
          <a:prstGeom prst="rect">
            <a:avLst/>
          </a:prstGeom>
        </p:spPr>
      </p:pic>
      <p:sp>
        <p:nvSpPr>
          <p:cNvPr id="40" name="Прямоугольник 39"/>
          <p:cNvSpPr/>
          <p:nvPr/>
        </p:nvSpPr>
        <p:spPr>
          <a:xfrm>
            <a:off x="1037229" y="7952558"/>
            <a:ext cx="5909481" cy="1210566"/>
          </a:xfrm>
          <a:prstGeom prst="rect">
            <a:avLst/>
          </a:prstGeom>
          <a:gradFill flip="none" rotWithShape="1">
            <a:gsLst>
              <a:gs pos="0">
                <a:srgbClr val="35BBE2"/>
              </a:gs>
              <a:gs pos="100000">
                <a:srgbClr val="006FB3"/>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1" name="Прямоугольный треугольник 40"/>
          <p:cNvSpPr/>
          <p:nvPr/>
        </p:nvSpPr>
        <p:spPr>
          <a:xfrm>
            <a:off x="1037229" y="7592422"/>
            <a:ext cx="367138" cy="367138"/>
          </a:xfrm>
          <a:prstGeom prst="rtTriangle">
            <a:avLst/>
          </a:prstGeom>
          <a:solidFill>
            <a:srgbClr val="35BB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TextBox 23"/>
          <p:cNvSpPr txBox="1"/>
          <p:nvPr/>
        </p:nvSpPr>
        <p:spPr>
          <a:xfrm>
            <a:off x="1131500" y="8083004"/>
            <a:ext cx="5602324" cy="954107"/>
          </a:xfrm>
          <a:prstGeom prst="rect">
            <a:avLst/>
          </a:prstGeom>
          <a:noFill/>
        </p:spPr>
        <p:txBody>
          <a:bodyPr wrap="square" rtlCol="0">
            <a:spAutoFit/>
          </a:bodyPr>
          <a:lstStyle/>
          <a:p>
            <a:r>
              <a:rPr lang="en-US" sz="1400" dirty="0" smtClean="0">
                <a:solidFill>
                  <a:schemeClr val="bg1"/>
                </a:solidFill>
              </a:rPr>
              <a:t>The universe is commonly defined as the totality of everything that exists including all physical matter and energy, the planets, stars, galaxies, and the contents of intergalactic space, although this usage may differ with the context</a:t>
            </a:r>
            <a:endParaRPr lang="ru-RU" sz="1400" dirty="0">
              <a:solidFill>
                <a:schemeClr val="bg1"/>
              </a:solidFill>
            </a:endParaRPr>
          </a:p>
        </p:txBody>
      </p:sp>
      <p:sp>
        <p:nvSpPr>
          <p:cNvPr id="30" name="TextBox 29"/>
          <p:cNvSpPr txBox="1"/>
          <p:nvPr/>
        </p:nvSpPr>
        <p:spPr>
          <a:xfrm>
            <a:off x="3066528" y="4482604"/>
            <a:ext cx="3450407" cy="646331"/>
          </a:xfrm>
          <a:prstGeom prst="rect">
            <a:avLst/>
          </a:prstGeom>
          <a:noFill/>
        </p:spPr>
        <p:txBody>
          <a:bodyPr wrap="square" rtlCol="0">
            <a:spAutoFit/>
          </a:bodyPr>
          <a:lstStyle/>
          <a:p>
            <a:r>
              <a:rPr lang="ru-RU" sz="1800" i="1" dirty="0">
                <a:solidFill>
                  <a:srgbClr val="4A4949"/>
                </a:solidFill>
              </a:rPr>
              <a:t>«лучшая компания, с которой приходилось сотрудничать»</a:t>
            </a:r>
            <a:endParaRPr lang="ru-RU" sz="1800" dirty="0">
              <a:solidFill>
                <a:srgbClr val="4A4949"/>
              </a:solidFill>
            </a:endParaRPr>
          </a:p>
        </p:txBody>
      </p:sp>
      <p:sp>
        <p:nvSpPr>
          <p:cNvPr id="34" name="TextBox 33"/>
          <p:cNvSpPr txBox="1"/>
          <p:nvPr/>
        </p:nvSpPr>
        <p:spPr>
          <a:xfrm>
            <a:off x="3066528" y="7137608"/>
            <a:ext cx="3450407" cy="369332"/>
          </a:xfrm>
          <a:prstGeom prst="rect">
            <a:avLst/>
          </a:prstGeom>
          <a:noFill/>
        </p:spPr>
        <p:txBody>
          <a:bodyPr wrap="square" rtlCol="0">
            <a:spAutoFit/>
          </a:bodyPr>
          <a:lstStyle/>
          <a:p>
            <a:r>
              <a:rPr lang="ru-RU" sz="1800" i="1" dirty="0">
                <a:solidFill>
                  <a:srgbClr val="4A4949"/>
                </a:solidFill>
              </a:rPr>
              <a:t>«лучше не бывает»</a:t>
            </a:r>
            <a:endParaRPr lang="ru-RU" sz="1800" dirty="0">
              <a:solidFill>
                <a:srgbClr val="4A4949"/>
              </a:solidFill>
            </a:endParaRPr>
          </a:p>
        </p:txBody>
      </p:sp>
      <p:sp>
        <p:nvSpPr>
          <p:cNvPr id="7" name="Прямоугольный треугольник 6"/>
          <p:cNvSpPr/>
          <p:nvPr/>
        </p:nvSpPr>
        <p:spPr>
          <a:xfrm>
            <a:off x="1037229" y="2178348"/>
            <a:ext cx="367138" cy="367138"/>
          </a:xfrm>
          <a:prstGeom prst="rtTriangle">
            <a:avLst/>
          </a:prstGeom>
          <a:solidFill>
            <a:srgbClr val="35BB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2" name="Прямоугольник 41"/>
          <p:cNvSpPr/>
          <p:nvPr/>
        </p:nvSpPr>
        <p:spPr>
          <a:xfrm>
            <a:off x="0" y="0"/>
            <a:ext cx="612279" cy="10693400"/>
          </a:xfrm>
          <a:prstGeom prst="rect">
            <a:avLst/>
          </a:prstGeom>
          <a:gradFill flip="none" rotWithShape="1">
            <a:gsLst>
              <a:gs pos="0">
                <a:srgbClr val="35BBE2"/>
              </a:gs>
              <a:gs pos="100000">
                <a:srgbClr val="006FB3"/>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3" name="TextBox 42"/>
          <p:cNvSpPr txBox="1"/>
          <p:nvPr/>
        </p:nvSpPr>
        <p:spPr>
          <a:xfrm>
            <a:off x="5073367" y="3797792"/>
            <a:ext cx="1873343" cy="307777"/>
          </a:xfrm>
          <a:prstGeom prst="rect">
            <a:avLst/>
          </a:prstGeom>
          <a:noFill/>
        </p:spPr>
        <p:txBody>
          <a:bodyPr wrap="square" rtlCol="0">
            <a:spAutoFit/>
          </a:bodyPr>
          <a:lstStyle/>
          <a:p>
            <a:pPr algn="r"/>
            <a:r>
              <a:rPr lang="ru-RU" sz="1400" i="1" dirty="0">
                <a:solidFill>
                  <a:schemeClr val="bg1">
                    <a:lumMod val="65000"/>
                  </a:schemeClr>
                </a:solidFill>
              </a:rPr>
              <a:t>Сергей, бизнес-</a:t>
            </a:r>
            <a:r>
              <a:rPr lang="ru-RU" sz="1400" i="1" dirty="0" err="1">
                <a:solidFill>
                  <a:schemeClr val="bg1">
                    <a:lumMod val="65000"/>
                  </a:schemeClr>
                </a:solidFill>
              </a:rPr>
              <a:t>коуч</a:t>
            </a:r>
            <a:endParaRPr lang="ru-RU" sz="1400" i="1" dirty="0">
              <a:solidFill>
                <a:schemeClr val="bg1">
                  <a:lumMod val="65000"/>
                </a:schemeClr>
              </a:solidFill>
            </a:endParaRPr>
          </a:p>
        </p:txBody>
      </p:sp>
      <p:sp>
        <p:nvSpPr>
          <p:cNvPr id="44" name="TextBox 43"/>
          <p:cNvSpPr txBox="1"/>
          <p:nvPr/>
        </p:nvSpPr>
        <p:spPr>
          <a:xfrm>
            <a:off x="5073367" y="6246024"/>
            <a:ext cx="1873343" cy="307777"/>
          </a:xfrm>
          <a:prstGeom prst="rect">
            <a:avLst/>
          </a:prstGeom>
          <a:noFill/>
        </p:spPr>
        <p:txBody>
          <a:bodyPr wrap="square" rtlCol="0">
            <a:spAutoFit/>
          </a:bodyPr>
          <a:lstStyle/>
          <a:p>
            <a:pPr algn="r"/>
            <a:r>
              <a:rPr lang="ru-RU" sz="1400" i="1" dirty="0">
                <a:solidFill>
                  <a:schemeClr val="bg1">
                    <a:lumMod val="65000"/>
                  </a:schemeClr>
                </a:solidFill>
              </a:rPr>
              <a:t>ООО «</a:t>
            </a:r>
            <a:r>
              <a:rPr lang="ru-RU" sz="1400" i="1" dirty="0" err="1">
                <a:solidFill>
                  <a:schemeClr val="bg1">
                    <a:lumMod val="65000"/>
                  </a:schemeClr>
                </a:solidFill>
              </a:rPr>
              <a:t>Валенжи</a:t>
            </a:r>
            <a:r>
              <a:rPr lang="ru-RU" sz="1400" i="1" dirty="0">
                <a:solidFill>
                  <a:schemeClr val="bg1">
                    <a:lumMod val="65000"/>
                  </a:schemeClr>
                </a:solidFill>
              </a:rPr>
              <a:t>»</a:t>
            </a:r>
          </a:p>
        </p:txBody>
      </p:sp>
      <p:sp>
        <p:nvSpPr>
          <p:cNvPr id="45" name="TextBox 44"/>
          <p:cNvSpPr txBox="1"/>
          <p:nvPr/>
        </p:nvSpPr>
        <p:spPr>
          <a:xfrm>
            <a:off x="5073367" y="9195702"/>
            <a:ext cx="1873343" cy="307777"/>
          </a:xfrm>
          <a:prstGeom prst="rect">
            <a:avLst/>
          </a:prstGeom>
          <a:noFill/>
        </p:spPr>
        <p:txBody>
          <a:bodyPr wrap="square" rtlCol="0">
            <a:spAutoFit/>
          </a:bodyPr>
          <a:lstStyle/>
          <a:p>
            <a:pPr algn="r"/>
            <a:r>
              <a:rPr lang="ru-RU" sz="1400" i="1" dirty="0">
                <a:solidFill>
                  <a:schemeClr val="bg1">
                    <a:lumMod val="65000"/>
                  </a:schemeClr>
                </a:solidFill>
              </a:rPr>
              <a:t>Денис, экономист</a:t>
            </a:r>
          </a:p>
        </p:txBody>
      </p:sp>
    </p:spTree>
    <p:extLst>
      <p:ext uri="{BB962C8B-B14F-4D97-AF65-F5344CB8AC3E}">
        <p14:creationId xmlns:p14="http://schemas.microsoft.com/office/powerpoint/2010/main" val="370411732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TotalTime>
  <Words>148</Words>
  <Application>Microsoft Office PowerPoint</Application>
  <PresentationFormat>Произвольный</PresentationFormat>
  <Paragraphs>16</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Буяш</dc:creator>
  <cp:lastModifiedBy>Буяш</cp:lastModifiedBy>
  <cp:revision>18</cp:revision>
  <dcterms:created xsi:type="dcterms:W3CDTF">2011-06-17T23:30:18Z</dcterms:created>
  <dcterms:modified xsi:type="dcterms:W3CDTF">2011-06-20T23:48:11Z</dcterms:modified>
</cp:coreProperties>
</file>